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8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787AF-A232-403B-8071-EF856B04583B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8B3DB-60BF-482C-A000-09B9B1E7C7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32118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80817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18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087815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21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22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8B3DB-60BF-482C-A000-09B9B1E7C73E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058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5AB2721-13C2-42E3-9B67-789AA91DC4F1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55169-9DD1-4E03-A297-79D2D5E9FE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2721-13C2-42E3-9B67-789AA91DC4F1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5169-9DD1-4E03-A297-79D2D5E9FE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2721-13C2-42E3-9B67-789AA91DC4F1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55169-9DD1-4E03-A297-79D2D5E9FE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AB2721-13C2-42E3-9B67-789AA91DC4F1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B55169-9DD1-4E03-A297-79D2D5E9FE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2721-13C2-42E3-9B67-789AA91DC4F1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55169-9DD1-4E03-A297-79D2D5E9FE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AB2721-13C2-42E3-9B67-789AA91DC4F1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B55169-9DD1-4E03-A297-79D2D5E9FE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5AB2721-13C2-42E3-9B67-789AA91DC4F1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7B55169-9DD1-4E03-A297-79D2D5E9FE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2721-13C2-42E3-9B67-789AA91DC4F1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55169-9DD1-4E03-A297-79D2D5E9FE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2721-13C2-42E3-9B67-789AA91DC4F1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55169-9DD1-4E03-A297-79D2D5E9FE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AB2721-13C2-42E3-9B67-789AA91DC4F1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B55169-9DD1-4E03-A297-79D2D5E9FE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5AB2721-13C2-42E3-9B67-789AA91DC4F1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7B55169-9DD1-4E03-A297-79D2D5E9FE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5AB2721-13C2-42E3-9B67-789AA91DC4F1}" type="datetimeFigureOut">
              <a:rPr lang="sk-SK" smtClean="0"/>
              <a:pPr/>
              <a:t>26. 2. 2021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7B55169-9DD1-4E03-A297-79D2D5E9FE68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37" y="3470413"/>
            <a:ext cx="685800" cy="10953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87" y="4152023"/>
            <a:ext cx="723900" cy="10953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29" y="4941168"/>
            <a:ext cx="733425" cy="10953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54" y="5661248"/>
            <a:ext cx="685800" cy="109537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631369"/>
            <a:ext cx="714375" cy="109537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65" y="5631368"/>
            <a:ext cx="628650" cy="109537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29" y="5604225"/>
            <a:ext cx="409575" cy="109537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604224"/>
            <a:ext cx="676275" cy="1095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00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lka\Desktop\koblizek_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402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3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051720" y="188640"/>
            <a:ext cx="4572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čistinke stretne zajka.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Kamže</a:t>
            </a: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kamže, pampúšik?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Rozvoniavaš do diaľky.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Postoj chvíľu, dobehnem ťa,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ľúbim sladké raňajky!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Aj </a:t>
            </a: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tak ma nezješ!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Hľa, ako viem spievať.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Ja </a:t>
            </a: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 pampúch veselý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mastičke smažený,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obloku chladený,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 babky som utiekol,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 dedka som utiekol,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aj tebe, ušiačik, utečiem...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lka\Desktop\koblizek_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3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907704" y="0"/>
            <a:ext cx="559836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okraji lesa stretol vlka </a:t>
            </a:r>
            <a:r>
              <a:rPr lang="sk-SK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siváňa</a:t>
            </a: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Kam </a:t>
            </a: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utekáš, pampúšik?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Nože, postoj chvíľu,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nejedol som od rána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ty pekne rozváňaš...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Aj </a:t>
            </a: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tak ma nezješ,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hľa, ako viem pekne spievať: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Ja </a:t>
            </a: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 pampúch veselý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mastičke smažený,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obloku chladený,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 babky som utiekol,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 dedka som utiekol,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zajkovi som utiekol,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tebe, </a:t>
            </a:r>
            <a:r>
              <a:rPr lang="sk-SK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vĺčko</a:t>
            </a: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ujdem tiež!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ilka\Desktop\koblizek_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487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26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263169" y="332656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Gúľa sa pampúšik lesom,</a:t>
            </a:r>
            <a:b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postretne medveďa.</a:t>
            </a:r>
            <a:b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Maco ho chce zhltnúť hneď,</a:t>
            </a:r>
            <a:b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veď je sladký ako med.</a:t>
            </a:r>
            <a:b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pampúšik sa mu nedá,</a:t>
            </a:r>
            <a:b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smelo spustí na medveďa:</a:t>
            </a:r>
            <a:b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Ja </a:t>
            </a:r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 pampúch veselý</a:t>
            </a:r>
            <a:b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mastičke smažený,</a:t>
            </a:r>
            <a:b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obloku chladený,</a:t>
            </a:r>
            <a:b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 babky som utiekol,</a:t>
            </a:r>
            <a:b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 dedka som utiekol,</a:t>
            </a:r>
            <a:b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zajkovi som utiekol,</a:t>
            </a:r>
            <a:b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vĺčkovi som utiekol,</a:t>
            </a:r>
            <a:b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tebe, maco,</a:t>
            </a:r>
            <a:b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ujdem tiež!</a:t>
            </a:r>
            <a:br>
              <a:rPr lang="sk-SK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6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lka\Desktop\koblizek_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500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26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763688" y="203109"/>
            <a:ext cx="561662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Veselo si pampúch píska,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spoza kríka striehne líška.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Pampúch očkom na líšku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už spieva pesničku: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Ja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 pampúch veselý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mastičke smažený,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obloku chladený,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 babky a dedka som utiekol,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 zajkom, vĺčkom a macom som vypiekol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tebe, líška, utečiem tiež...!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6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051720" y="260648"/>
            <a:ext cx="4572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Líška padá od hladu,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nemá dobrú náladu.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Už </a:t>
            </a: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 hluchá, prosím vás,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zaspievajte ešte raz,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tuhľa, rovno do ucha...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Ja </a:t>
            </a: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 pampúch veselý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mastičke smažený,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obloku chladený,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 babky a dedka som utiekol,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 zajkom, vĺčkom a macom som vypiekol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tebe, líška, utečiem tiež...!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</a:t>
            </a: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 líška: -Ham!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Už je pampúch tam!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5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lka\Desktop\koblizek_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448"/>
            <a:ext cx="8352928" cy="6632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25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32682" y="548680"/>
            <a:ext cx="480317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 jednej malej chalúpke,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až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kraji lesa,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kde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 sype z neba piesok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kde ryba lieta,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žije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starček so starenkou-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biely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holub s holubienkou</a:t>
            </a:r>
            <a:r>
              <a:rPr lang="sk-SK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836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691680" y="260648"/>
            <a:ext cx="58143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Babka, dedko nariekajú,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čo si oni počať majú?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 sa stratil,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nevie </a:t>
            </a: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nik,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lekvárový pampúšik.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 sveta sa vybral sám,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voči toľkým nástrahám!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Starký ide zarána,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prosiť pána mlynára.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Odsyp</a:t>
            </a: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mlynár, za hrsť múky,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 hrsť múky na pampúchy</a:t>
            </a:r>
            <a:r>
              <a:rPr lang="sk-SK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Mlynár dobré srdce mal,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plné vrece nasypal.</a:t>
            </a:r>
            <a:br>
              <a:rPr lang="sk-SK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5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123728" y="141277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starenka milá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cesto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zamiesila.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pampúchy voňavé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starčekovi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 káve.</a:t>
            </a:r>
          </a:p>
        </p:txBody>
      </p:sp>
    </p:spTree>
    <p:extLst>
      <p:ext uri="{BB962C8B-B14F-4D97-AF65-F5344CB8AC3E}">
        <p14:creationId xmlns="" xmlns:p14="http://schemas.microsoft.com/office/powerpoint/2010/main" val="2381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lka\Desktop\koblizek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6572"/>
            <a:ext cx="8352928" cy="6532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94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220072" y="7647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k-SK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Users\milka\Desktop\koblizek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2" y="199842"/>
            <a:ext cx="8424936" cy="6397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6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43608" y="476672"/>
            <a:ext cx="74888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Deduško má sladké rád,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pampúchy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 rozkázal.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Starenka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však spľasne ruky: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Nemám ani zrnko múky,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čoho cesto zamiesim!?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-Povymetaj </a:t>
            </a:r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police, nazri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aj do truhlice!</a:t>
            </a:r>
          </a:p>
        </p:txBody>
      </p:sp>
    </p:spTree>
    <p:extLst>
      <p:ext uri="{BB962C8B-B14F-4D97-AF65-F5344CB8AC3E}">
        <p14:creationId xmlns="" xmlns:p14="http://schemas.microsoft.com/office/powerpoint/2010/main" val="24798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691680" y="1268760"/>
            <a:ext cx="58326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Babka dlho vymetala,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hľa, už je kôpka malá.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Múčka k múke, - spieva babka,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miesi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cesto, ťapká, vaľká.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8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lka\Desktop\koblizek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5" y="299422"/>
            <a:ext cx="8280920" cy="6439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98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835696" y="940328"/>
            <a:ext cx="57606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 rajnici masť praská, pení,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už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 pampúch usmažený.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oblok ho babka milá,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nech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vychladne, položila.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98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lka\Desktop\koblizek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91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3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835696" y="620688"/>
            <a:ext cx="54726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Pampúch dumá, hlavou krúti,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chce do sveta, medzi ľudí.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Šmyk sa rýchlo do dvora,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spoza plota zavolá: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Ja </a:t>
            </a: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 pampúch veselý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mastičke smažený,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obloku chladený,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 babky som utiekol,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 dedka som utiekol...</a:t>
            </a:r>
            <a:br>
              <a:rPr lang="sk-SK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sk-SK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Lantern">
      <a:dk1>
        <a:sysClr val="windowText" lastClr="000000"/>
      </a:dk1>
      <a:lt1>
        <a:sysClr val="window" lastClr="FFFFFF"/>
      </a:lt1>
      <a:dk2>
        <a:srgbClr val="430000"/>
      </a:dk2>
      <a:lt2>
        <a:srgbClr val="FFE8E8"/>
      </a:lt2>
      <a:accent1>
        <a:srgbClr val="E91201"/>
      </a:accent1>
      <a:accent2>
        <a:srgbClr val="FF6262"/>
      </a:accent2>
      <a:accent3>
        <a:srgbClr val="FF8000"/>
      </a:accent3>
      <a:accent4>
        <a:srgbClr val="EEA451"/>
      </a:accent4>
      <a:accent5>
        <a:srgbClr val="EA44C9"/>
      </a:accent5>
      <a:accent6>
        <a:srgbClr val="D21578"/>
      </a:accent6>
      <a:hlink>
        <a:srgbClr val="00B5CE"/>
      </a:hlink>
      <a:folHlink>
        <a:srgbClr val="E1710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106</TotalTime>
  <Words>84</Words>
  <Application>Microsoft Office PowerPoint</Application>
  <PresentationFormat>Prezentácia na obrazovke (4:3)</PresentationFormat>
  <Paragraphs>52</Paragraphs>
  <Slides>22</Slides>
  <Notes>22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BlackTie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milka</dc:creator>
  <cp:lastModifiedBy>surculus</cp:lastModifiedBy>
  <cp:revision>12</cp:revision>
  <dcterms:created xsi:type="dcterms:W3CDTF">2011-03-21T22:12:23Z</dcterms:created>
  <dcterms:modified xsi:type="dcterms:W3CDTF">2021-02-26T21:19:39Z</dcterms:modified>
</cp:coreProperties>
</file>