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9" r:id="rId3"/>
    <p:sldId id="269" r:id="rId4"/>
    <p:sldId id="270" r:id="rId5"/>
    <p:sldId id="266" r:id="rId6"/>
    <p:sldId id="271" r:id="rId7"/>
    <p:sldId id="258" r:id="rId8"/>
    <p:sldId id="263" r:id="rId9"/>
    <p:sldId id="260" r:id="rId10"/>
    <p:sldId id="262" r:id="rId11"/>
    <p:sldId id="268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C 17" initials="P1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51" d="100"/>
          <a:sy n="51" d="100"/>
        </p:scale>
        <p:origin x="2208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3C2815-CD3A-49EF-9BBF-D80F749DB555}" type="datetimeFigureOut">
              <a:rPr lang="sk-SK" smtClean="0"/>
              <a:pPr/>
              <a:t>5. 8. 2021</a:t>
            </a:fld>
            <a:endParaRPr lang="sk-SK" dirty="0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F2154-4105-4982-8691-B9FF6DB11C94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761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F2154-4105-4982-8691-B9FF6DB11C94}" type="slidenum">
              <a:rPr lang="sk-SK" smtClean="0"/>
              <a:pPr/>
              <a:t>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05002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F2154-4105-4982-8691-B9FF6DB11C94}" type="slidenum">
              <a:rPr lang="sk-SK" smtClean="0"/>
              <a:pPr/>
              <a:t>7</a:t>
            </a:fld>
            <a:endParaRPr lang="sk-SK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ĺžni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Zaoblený obdĺžni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/>
              <a:t>Upravte štýl predlohy podnadpisov</a:t>
            </a:r>
            <a:endParaRPr kumimoji="0" lang="en-US"/>
          </a:p>
        </p:txBody>
      </p:sp>
      <p:sp>
        <p:nvSpPr>
          <p:cNvPr id="19" name="Zástupný symbol dátum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0632-4A05-4603-86A0-5FDAF6A9E4E2}" type="datetimeFigureOut">
              <a:rPr lang="sk-SK" smtClean="0"/>
              <a:pPr/>
              <a:t>5. 8. 2021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11" name="Zástupný symbol čísla snímky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82A1-A2BB-4C09-9122-EAF84E8424E2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p:transition spd="slow" advTm="10000">
    <p:newsflash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0632-4A05-4603-86A0-5FDAF6A9E4E2}" type="datetimeFigureOut">
              <a:rPr lang="sk-SK" smtClean="0"/>
              <a:pPr/>
              <a:t>5. 8. 2021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82A1-A2BB-4C09-9122-EAF84E8424E2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p:transition spd="slow" advTm="10000">
    <p:newsflash/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0632-4A05-4603-86A0-5FDAF6A9E4E2}" type="datetimeFigureOut">
              <a:rPr lang="sk-SK" smtClean="0"/>
              <a:pPr/>
              <a:t>5. 8. 2021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82A1-A2BB-4C09-9122-EAF84E8424E2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p:transition spd="slow" advTm="10000">
    <p:newsflash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0632-4A05-4603-86A0-5FDAF6A9E4E2}" type="datetimeFigureOut">
              <a:rPr lang="sk-SK" smtClean="0"/>
              <a:pPr/>
              <a:t>5. 8. 2021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82A1-A2BB-4C09-9122-EAF84E8424E2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p:transition spd="slow" advTm="10000">
    <p:newsflash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ĺžni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Zaoblený obdĺžni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0632-4A05-4603-86A0-5FDAF6A9E4E2}" type="datetimeFigureOut">
              <a:rPr lang="sk-SK" smtClean="0"/>
              <a:pPr/>
              <a:t>5. 8. 2021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82A1-A2BB-4C09-9122-EAF84E8424E2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p:transition spd="slow" advTm="10000">
    <p:newsflash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0632-4A05-4603-86A0-5FDAF6A9E4E2}" type="datetimeFigureOut">
              <a:rPr lang="sk-SK" smtClean="0"/>
              <a:pPr/>
              <a:t>5. 8. 2021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82A1-A2BB-4C09-9122-EAF84E8424E2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p:transition spd="slow" advTm="10000">
    <p:newsflash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/>
              <a:t>Upravte štýl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/>
              <a:t>Upravte štýl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0632-4A05-4603-86A0-5FDAF6A9E4E2}" type="datetimeFigureOut">
              <a:rPr lang="sk-SK" smtClean="0"/>
              <a:pPr/>
              <a:t>5. 8. 2021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82A1-A2BB-4C09-9122-EAF84E8424E2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p:transition spd="slow" advTm="10000">
    <p:newsflash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0632-4A05-4603-86A0-5FDAF6A9E4E2}" type="datetimeFigureOut">
              <a:rPr lang="sk-SK" smtClean="0"/>
              <a:pPr/>
              <a:t>5. 8. 2021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82A1-A2BB-4C09-9122-EAF84E8424E2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p:transition spd="slow" advTm="10000">
    <p:newsflash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ĺžni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0632-4A05-4603-86A0-5FDAF6A9E4E2}" type="datetimeFigureOut">
              <a:rPr lang="sk-SK" smtClean="0"/>
              <a:pPr/>
              <a:t>5. 8. 2021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82A1-A2BB-4C09-9122-EAF84E8424E2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p:transition spd="slow" advTm="10000">
    <p:newsflash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0632-4A05-4603-86A0-5FDAF6A9E4E2}" type="datetimeFigureOut">
              <a:rPr lang="sk-SK" smtClean="0"/>
              <a:pPr/>
              <a:t>5. 8. 2021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82A1-A2BB-4C09-9122-EAF84E8424E2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p:transition spd="slow" advTm="10000">
    <p:newsflash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ĺžni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bdĺžnik s jedným zaobleným roho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0632-4A05-4603-86A0-5FDAF6A9E4E2}" type="datetimeFigureOut">
              <a:rPr lang="sk-SK" smtClean="0"/>
              <a:pPr/>
              <a:t>5. 8. 2021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82A1-A2BB-4C09-9122-EAF84E8424E2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dirty="0"/>
              <a:t>Ak chcete pridať obrázok, kliknite na ikonu</a:t>
            </a:r>
            <a:endParaRPr kumimoji="0" lang="en-US" dirty="0"/>
          </a:p>
        </p:txBody>
      </p:sp>
    </p:spTree>
  </p:cSld>
  <p:clrMapOvr>
    <a:masterClrMapping/>
  </p:clrMapOvr>
  <p:transition spd="slow" advTm="10000">
    <p:newsflash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ĺžni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Zaoblený obdĺžni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Zástupný symbol nadpisu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sk-SK"/>
              <a:t>Upravte štýl predlohy textu.</a:t>
            </a:r>
          </a:p>
          <a:p>
            <a:pPr lvl="1" eaLnBrk="1" latinLnBrk="0" hangingPunct="1"/>
            <a:r>
              <a:rPr kumimoji="0" lang="sk-SK"/>
              <a:t>Druhá úroveň</a:t>
            </a:r>
          </a:p>
          <a:p>
            <a:pPr lvl="2" eaLnBrk="1" latinLnBrk="0" hangingPunct="1"/>
            <a:r>
              <a:rPr kumimoji="0" lang="sk-SK"/>
              <a:t>Tretia úroveň</a:t>
            </a:r>
          </a:p>
          <a:p>
            <a:pPr lvl="3" eaLnBrk="1" latinLnBrk="0" hangingPunct="1"/>
            <a:r>
              <a:rPr kumimoji="0" lang="sk-SK"/>
              <a:t>Štvrtá úroveň</a:t>
            </a:r>
          </a:p>
          <a:p>
            <a:pPr lvl="4" eaLnBrk="1" latinLnBrk="0" hangingPunct="1"/>
            <a:r>
              <a:rPr kumimoji="0" lang="sk-SK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E4B0632-4A05-4603-86A0-5FDAF6A9E4E2}" type="datetimeFigureOut">
              <a:rPr lang="sk-SK" smtClean="0"/>
              <a:pPr/>
              <a:t>5. 8. 2021</a:t>
            </a:fld>
            <a:endParaRPr lang="sk-SK" dirty="0"/>
          </a:p>
        </p:txBody>
      </p:sp>
      <p:sp>
        <p:nvSpPr>
          <p:cNvPr id="18" name="Zástupný symbol päty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04982A1-A2BB-4C09-9122-EAF84E8424E2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10000">
    <p:newsflash/>
    <p:sndAc>
      <p:stSnd>
        <p:snd r:embed="rId13" name="camera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www.zshladovka.edu.sk/old/ucitelia/zoznucitel_2006_07.htm" TargetMode="Externa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8026088" cy="1752810"/>
          </a:xfrm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sk-SK" sz="6000" i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ZŠ s MŠ Hladovka     </a:t>
            </a:r>
            <a:r>
              <a:rPr lang="sk-SK" sz="4800" i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Minulosť</a:t>
            </a:r>
            <a:r>
              <a:rPr lang="sk-SK" sz="4800" i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 školy</a:t>
            </a:r>
            <a:endParaRPr lang="sk-SK" sz="6000" i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195736" y="4653136"/>
            <a:ext cx="4808699" cy="1212929"/>
          </a:xfrm>
        </p:spPr>
        <p:txBody>
          <a:bodyPr>
            <a:noAutofit/>
          </a:bodyPr>
          <a:lstStyle/>
          <a:p>
            <a:pPr algn="ctr"/>
            <a:r>
              <a:rPr lang="sk-SK" dirty="0">
                <a:latin typeface="Blackadder ITC" pitchFamily="82" charset="0"/>
              </a:rPr>
              <a:t>  </a:t>
            </a:r>
            <a:r>
              <a:rPr lang="sk-SK" i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Michal Škrabek, Dávid </a:t>
            </a:r>
            <a:r>
              <a:rPr lang="sk-SK" i="1" dirty="0" err="1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Šprlák</a:t>
            </a:r>
            <a:r>
              <a:rPr lang="sk-SK" i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, Jozef Hlina               </a:t>
            </a:r>
          </a:p>
          <a:p>
            <a:pPr algn="ctr"/>
            <a:endParaRPr lang="sk-SK" i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i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 Regionálna výchova</a:t>
            </a:r>
          </a:p>
          <a:p>
            <a:pPr algn="ctr"/>
            <a:endParaRPr lang="sk-SK" i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i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Šk.2012/2013</a:t>
            </a:r>
          </a:p>
        </p:txBody>
      </p:sp>
    </p:spTree>
    <p:extLst>
      <p:ext uri="{BB962C8B-B14F-4D97-AF65-F5344CB8AC3E}">
        <p14:creationId xmlns:p14="http://schemas.microsoft.com/office/powerpoint/2010/main" val="3401550619"/>
      </p:ext>
    </p:extLst>
  </p:cSld>
  <p:clrMapOvr>
    <a:masterClrMapping/>
  </p:clrMapOvr>
  <p:transition spd="slow" advTm="10000">
    <p:newsflash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43" y="530225"/>
            <a:ext cx="6449573" cy="46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5443141"/>
      </p:ext>
    </p:extLst>
  </p:cSld>
  <p:clrMapOvr>
    <a:masterClrMapping/>
  </p:clrMapOvr>
  <p:transition spd="slow" advTm="10000">
    <p:newsflash/>
    <p:sndAc>
      <p:stSnd>
        <p:snd r:embed="rId2" name="camera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399904" cy="792088"/>
          </a:xfrm>
        </p:spPr>
        <p:txBody>
          <a:bodyPr>
            <a:normAutofit/>
          </a:bodyPr>
          <a:lstStyle/>
          <a:p>
            <a:pPr algn="ctr"/>
            <a:r>
              <a:rPr lang="sk-SK" sz="4000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Ďakujeme za pozornosť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1340768"/>
            <a:ext cx="8183880" cy="4620000"/>
          </a:xfrm>
        </p:spPr>
        <p:txBody>
          <a:bodyPr/>
          <a:lstStyle/>
          <a:p>
            <a:endParaRPr lang="sk-SK" dirty="0"/>
          </a:p>
          <a:p>
            <a:endParaRPr lang="sk-SK" dirty="0"/>
          </a:p>
          <a:p>
            <a:endParaRPr lang="sk-SK" i="1" dirty="0">
              <a:latin typeface="Times New Roman" pitchFamily="18" charset="0"/>
              <a:cs typeface="Times New Roman" pitchFamily="18" charset="0"/>
            </a:endParaRPr>
          </a:p>
          <a:p>
            <a:endParaRPr lang="sk-SK" i="1" dirty="0">
              <a:latin typeface="Times New Roman" pitchFamily="18" charset="0"/>
              <a:cs typeface="Times New Roman" pitchFamily="18" charset="0"/>
            </a:endParaRPr>
          </a:p>
          <a:p>
            <a:endParaRPr lang="sk-SK" i="1" dirty="0">
              <a:latin typeface="Times New Roman" pitchFamily="18" charset="0"/>
              <a:cs typeface="Times New Roman" pitchFamily="18" charset="0"/>
            </a:endParaRPr>
          </a:p>
          <a:p>
            <a:endParaRPr lang="sk-SK" i="1" dirty="0">
              <a:latin typeface="Times New Roman" pitchFamily="18" charset="0"/>
              <a:cs typeface="Times New Roman" pitchFamily="18" charset="0"/>
            </a:endParaRPr>
          </a:p>
          <a:p>
            <a:endParaRPr lang="sk-SK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1800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PaedDr. Jozef </a:t>
            </a:r>
            <a:r>
              <a:rPr lang="sk-SK" sz="1800" i="1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Golvoň</a:t>
            </a:r>
            <a:r>
              <a:rPr lang="sk-SK" sz="1800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Monografia obce Hladovka</a:t>
            </a:r>
          </a:p>
          <a:p>
            <a:pPr>
              <a:buNone/>
            </a:pPr>
            <a:endParaRPr lang="sk-SK" sz="1800" i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k-SK" dirty="0"/>
          </a:p>
        </p:txBody>
      </p:sp>
      <p:pic>
        <p:nvPicPr>
          <p:cNvPr id="9218" name="Picture 2" descr="https://encrypted-tbn2.gstatic.com/images?q=tbn:ANd9GcRPl5t5s-uMstSoOYYvVF3TJfYdozc3dLxXQG66q0Msrk63cUVE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988840"/>
            <a:ext cx="2143125" cy="2143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4754107"/>
      </p:ext>
    </p:extLst>
  </p:cSld>
  <p:clrMapOvr>
    <a:masterClrMapping/>
  </p:clrMapOvr>
  <p:transition spd="slow" advTm="10000">
    <p:newsflash/>
    <p:sndAc>
      <p:stSnd>
        <p:snd r:embed="rId2" name="camera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530352"/>
            <a:ext cx="8219256" cy="5706960"/>
          </a:xfrm>
        </p:spPr>
        <p:txBody>
          <a:bodyPr/>
          <a:lstStyle/>
          <a:p>
            <a:endParaRPr lang="sk-SK" sz="2400" dirty="0">
              <a:latin typeface="Blackadder ITC" pitchFamily="82" charset="0"/>
            </a:endParaRPr>
          </a:p>
          <a:p>
            <a:endParaRPr lang="sk-SK" sz="2400" dirty="0">
              <a:latin typeface="Blackadder ITC" pitchFamily="82" charset="0"/>
            </a:endParaRPr>
          </a:p>
          <a:p>
            <a:endParaRPr lang="sk-SK" sz="2400">
              <a:latin typeface="Blackadder ITC" pitchFamily="82" charset="0"/>
            </a:endParaRPr>
          </a:p>
          <a:p>
            <a:endParaRPr lang="sk-SK" sz="2400" dirty="0">
              <a:latin typeface="Blackadder ITC" pitchFamily="82" charset="0"/>
            </a:endParaRPr>
          </a:p>
          <a:p>
            <a:r>
              <a:rPr lang="sk-SK" sz="2400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Prvá škola</a:t>
            </a:r>
          </a:p>
          <a:p>
            <a:endParaRPr lang="sk-SK" sz="2400" i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k-SK" sz="2400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Vznik novej školy</a:t>
            </a:r>
          </a:p>
          <a:p>
            <a:endParaRPr lang="sk-SK" sz="2400" i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k-SK" sz="2400" i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k-SK" sz="2400" dirty="0">
              <a:latin typeface="Blackadder ITC" pitchFamily="82" charset="0"/>
            </a:endParaRPr>
          </a:p>
          <a:p>
            <a:endParaRPr lang="sk-SK" sz="2000" dirty="0">
              <a:latin typeface="Blackadder ITC" pitchFamily="82" charset="0"/>
            </a:endParaRPr>
          </a:p>
          <a:p>
            <a:endParaRPr lang="sk-SK" sz="1600" dirty="0"/>
          </a:p>
        </p:txBody>
      </p:sp>
      <p:pic>
        <p:nvPicPr>
          <p:cNvPr id="1026" name="Picture 2" descr="pho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78218"/>
            <a:ext cx="5484195" cy="554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771332"/>
      </p:ext>
    </p:extLst>
  </p:cSld>
  <p:clrMapOvr>
    <a:masterClrMapping/>
  </p:clrMapOvr>
  <p:transition spd="slow" advTm="10000">
    <p:newsflash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83880" cy="1051560"/>
          </a:xfrm>
        </p:spPr>
        <p:txBody>
          <a:bodyPr/>
          <a:lstStyle/>
          <a:p>
            <a:r>
              <a:rPr lang="sk-SK" dirty="0">
                <a:solidFill>
                  <a:schemeClr val="tx1"/>
                </a:solidFill>
                <a:latin typeface="Blackadder ITC" pitchFamily="82" charset="0"/>
              </a:rPr>
              <a:t>         </a:t>
            </a:r>
            <a:r>
              <a:rPr lang="sk-SK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Prvá škola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1628800"/>
            <a:ext cx="8183880" cy="418795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sk-SK" sz="2000" i="1" dirty="0"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         </a:t>
            </a:r>
            <a:r>
              <a:rPr lang="sk-SK" sz="2000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Prvá rímsko-katolícka škola v Hladovke bola založená v R. 1817. Školská budova bola vybudovaná v R. 1820, ale jeden záznam uvádza aj rok 1813.</a:t>
            </a:r>
          </a:p>
          <a:p>
            <a:pPr>
              <a:lnSpc>
                <a:spcPct val="150000"/>
              </a:lnSpc>
              <a:buNone/>
            </a:pPr>
            <a:r>
              <a:rPr lang="sk-SK" sz="2000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     Zo začiatku školu navštevovali iba chlapci, dievčatá do školy nechodili. Vyučovala sa latinčina, nemčina, slovenčina, náboženstvo a počty.</a:t>
            </a:r>
          </a:p>
          <a:p>
            <a:pPr>
              <a:lnSpc>
                <a:spcPct val="150000"/>
              </a:lnSpc>
              <a:buNone/>
            </a:pPr>
            <a:r>
              <a:rPr lang="sk-SK" sz="2000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         Postupom rokov kapacita školy nepostačovala, tak sa „učebná sieň“ (ako v minulosti nazývali triedu) o pár metrov zväčšila. </a:t>
            </a:r>
          </a:p>
          <a:p>
            <a:pPr>
              <a:lnSpc>
                <a:spcPct val="150000"/>
              </a:lnSpc>
              <a:buNone/>
            </a:pPr>
            <a:r>
              <a:rPr lang="sk-SK" sz="2000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         Škola po pripojení k Poľsku  R, 1920 bola zničená a deti sa museli učiť doma od svojich rodičov. Až po spätnom pripojení k ČSR , vláda poskytla finančnú pomoc na opravu školy.</a:t>
            </a:r>
          </a:p>
          <a:p>
            <a:pPr>
              <a:lnSpc>
                <a:spcPct val="150000"/>
              </a:lnSpc>
              <a:buNone/>
            </a:pPr>
            <a:r>
              <a:rPr lang="sk-SK" sz="2000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         Táto škola sa nachádzala pri rímsko-katolíckom kostole v Hladovke.</a:t>
            </a:r>
          </a:p>
        </p:txBody>
      </p:sp>
    </p:spTree>
  </p:cSld>
  <p:clrMapOvr>
    <a:masterClrMapping/>
  </p:clrMapOvr>
  <p:transition spd="slow" advTm="10000">
    <p:newsflash/>
    <p:sndAc>
      <p:stSnd>
        <p:snd r:embed="rId2" name="camera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183880" cy="1051560"/>
          </a:xfrm>
        </p:spPr>
        <p:txBody>
          <a:bodyPr/>
          <a:lstStyle/>
          <a:p>
            <a:r>
              <a:rPr lang="sk-SK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Vznik novej školy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484784"/>
            <a:ext cx="8183880" cy="41879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sk-SK" sz="1800" b="1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sk-SK" sz="1800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Slávnostným výkopom základov 16. mája 1960 sa začala výstavba novej deväťročnej školy v Hladovke. Nový školu skolaudovali a dali do prevádzky         17. januára 1963. Skutočný nástup žiakov do novej budovy bol až 1. mája 1963. Pre nedostatok učiteľov sa na druhom stupni vyučovalo na dve zmeny.                  </a:t>
            </a:r>
          </a:p>
          <a:p>
            <a:pPr>
              <a:lnSpc>
                <a:spcPct val="150000"/>
              </a:lnSpc>
              <a:buNone/>
            </a:pPr>
            <a:r>
              <a:rPr lang="sk-SK" sz="1800" b="1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sk-SK" sz="1800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 tom čase bol riaditeľom školy Peter </a:t>
            </a:r>
            <a:r>
              <a:rPr lang="sk-SK" sz="1800" i="1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Jurči</a:t>
            </a:r>
            <a:r>
              <a:rPr lang="sk-SK" sz="1800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a zástupcom riaditeľa Cyril </a:t>
            </a:r>
            <a:r>
              <a:rPr lang="sk-SK" sz="1800" i="1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Mores</a:t>
            </a:r>
            <a:r>
              <a:rPr lang="sk-SK" sz="1800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Školu navštevovali žiaci z Vitanovej a Suchej Hory – druhý stupeň. Od r. 1994 vo Vitanovej zriadili ZŠ pre všetky ročníky a tak žiaci z tejto dediny prestali dochádzať do Hladovky.</a:t>
            </a:r>
          </a:p>
          <a:p>
            <a:pPr>
              <a:lnSpc>
                <a:spcPct val="150000"/>
              </a:lnSpc>
              <a:buNone/>
            </a:pPr>
            <a:r>
              <a:rPr lang="sk-SK" sz="1800" b="1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sk-SK" sz="1800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 roku 1997 sa dali do užívania nové priestory školy pre ročníky 1.-4.</a:t>
            </a:r>
            <a:endParaRPr lang="sk-SK" sz="1600" b="1" i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sk-SK" sz="2000" b="1" i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0000">
    <p:newsflash/>
    <p:sndAc>
      <p:stSnd>
        <p:snd r:embed="rId2" name="camera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243408"/>
            <a:ext cx="9577063" cy="697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276800"/>
      </p:ext>
    </p:extLst>
  </p:cSld>
  <p:clrMapOvr>
    <a:masterClrMapping/>
  </p:clrMapOvr>
  <p:transition spd="slow">
    <p:newsflash/>
    <p:sndAc>
      <p:stSnd>
        <p:snd r:embed="rId2" name="camera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113" y="530225"/>
            <a:ext cx="6251904" cy="4554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newsflash/>
    <p:sndAc>
      <p:stSnd>
        <p:snd r:embed="rId2" name="camera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" name="Picture 2" descr="G:\michal\Učiteľ Z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43" y="530225"/>
            <a:ext cx="6449573" cy="469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130591"/>
      </p:ext>
    </p:extLst>
  </p:cSld>
  <p:clrMapOvr>
    <a:masterClrMapping/>
  </p:clrMapOvr>
  <p:transition spd="slow" advTm="10000">
    <p:newsflash/>
    <p:sndAc>
      <p:stSnd>
        <p:snd r:embed="rId3" name="camera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050" name="Picture 2" descr="G:\michal\Sc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97352" y="-5845968"/>
            <a:ext cx="26426936" cy="1814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53830"/>
      </p:ext>
    </p:extLst>
  </p:cSld>
  <p:clrMapOvr>
    <a:masterClrMapping/>
  </p:clrMapOvr>
  <p:transition spd="slow" advTm="10000">
    <p:newsflash/>
    <p:sndAc>
      <p:stSnd>
        <p:snd r:embed="rId2" name="camera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2050" name="Picture 2" descr="pho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388843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hot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92696"/>
            <a:ext cx="4464496" cy="254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zshladovka.edu.sk/old/2007/p1080752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94" y="3140968"/>
            <a:ext cx="836781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494135"/>
      </p:ext>
    </p:extLst>
  </p:cSld>
  <p:clrMapOvr>
    <a:masterClrMapping/>
  </p:clrMapOvr>
  <p:transition spd="slow" advTm="10000">
    <p:newsflash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311</TotalTime>
  <Words>294</Words>
  <Application>Microsoft Office PowerPoint</Application>
  <PresentationFormat>Prezentácia na obrazovke (4:3)</PresentationFormat>
  <Paragraphs>37</Paragraphs>
  <Slides>11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8" baseType="lpstr">
      <vt:lpstr>Blackadder ITC</vt:lpstr>
      <vt:lpstr>Calibri</vt:lpstr>
      <vt:lpstr>DejaVu Serif</vt:lpstr>
      <vt:lpstr>Times New Roman</vt:lpstr>
      <vt:lpstr>Verdana</vt:lpstr>
      <vt:lpstr>Wingdings 2</vt:lpstr>
      <vt:lpstr>Aspekt</vt:lpstr>
      <vt:lpstr>ZŠ s MŠ Hladovka     Minulosť školy</vt:lpstr>
      <vt:lpstr>Prezentácia programu PowerPoint</vt:lpstr>
      <vt:lpstr>         Prvá škola</vt:lpstr>
      <vt:lpstr>      Vznik novej školy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Ďakujeme za pozornosť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ZŠ s MŠ hladovka     Minulosť školy</dc:title>
  <dc:creator>Pc 20</dc:creator>
  <cp:lastModifiedBy>z205</cp:lastModifiedBy>
  <cp:revision>38</cp:revision>
  <dcterms:created xsi:type="dcterms:W3CDTF">2013-01-30T11:21:02Z</dcterms:created>
  <dcterms:modified xsi:type="dcterms:W3CDTF">2021-08-05T09:35:33Z</dcterms:modified>
</cp:coreProperties>
</file>