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4FE19A-1F1F-4957-9CF0-294A6AE794F4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40BC87-7C4A-480D-98D8-E4301BCFEB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92896"/>
            <a:ext cx="67687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Polina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Linovetskaya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има\Desktop\Новая папка (6)\photo_2022-10-07_09-38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8256"/>
            <a:ext cx="6876256" cy="6876256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дима\Desktop\Новая папка (6)\photo_2022-10-07_09-38-4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256584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дима\Desktop\Новая папка (6)\photo_2022-10-07_09-38-44 (5).jpg">
            <a:extLst>
              <a:ext uri="{FF2B5EF4-FFF2-40B4-BE49-F238E27FC236}">
                <a16:creationId xmlns:a16="http://schemas.microsoft.com/office/drawing/2014/main" id="{9F83BFE5-26F9-6632-DC27-190111DE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00800" cy="584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3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дима\Desktop\Новая папка (6)\photo_2022-10-07_09-38-44 (3).jpg">
            <a:extLst>
              <a:ext uri="{FF2B5EF4-FFF2-40B4-BE49-F238E27FC236}">
                <a16:creationId xmlns:a16="http://schemas.microsoft.com/office/drawing/2014/main" id="{1AEC231E-25EC-4299-648A-DB7F66C71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4829">
            <a:off x="2145460" y="885060"/>
            <a:ext cx="5554280" cy="5389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1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има\Desktop\Новая папка (6)\photo_2022-10-07_09-38-44 (2).jpg">
            <a:extLst>
              <a:ext uri="{FF2B5EF4-FFF2-40B4-BE49-F238E27FC236}">
                <a16:creationId xmlns:a16="http://schemas.microsoft.com/office/drawing/2014/main" id="{991C43DB-FFB6-87D7-DCF3-D643F8A5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46" y="548680"/>
            <a:ext cx="7821308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2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дима\Desktop\Новая папка (6)\photo_2022-10-07_09-38-45 (2).jpg">
            <a:extLst>
              <a:ext uri="{FF2B5EF4-FFF2-40B4-BE49-F238E27FC236}">
                <a16:creationId xmlns:a16="http://schemas.microsoft.com/office/drawing/2014/main" id="{5E5B8BF8-9D05-0B98-C574-4812426B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238336"/>
            <a:ext cx="4968552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4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дима\Desktop\Новая папка (6)\photo_2022-10-07_09-38-44 (4).jpg">
            <a:extLst>
              <a:ext uri="{FF2B5EF4-FFF2-40B4-BE49-F238E27FC236}">
                <a16:creationId xmlns:a16="http://schemas.microsoft.com/office/drawing/2014/main" id="{2020ED81-BA0C-0E33-F256-1B272348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323854">
            <a:off x="1847129" y="-225338"/>
            <a:ext cx="5284329" cy="672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0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84784"/>
            <a:ext cx="864096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l-PL" sz="4000" dirty="0"/>
              <a:t>Rysowanie to wspaniały talent.  Artysta swoimi rysunkami potrafi wprowadzić w dobry nastrój otaczających go ludzi.  </a:t>
            </a:r>
          </a:p>
          <a:p>
            <a:pPr algn="just"/>
            <a:r>
              <a:rPr lang="pl-PL" sz="4000" dirty="0"/>
              <a:t>Podaruj komuś piękne wspomnienia swoim zdjęciem.  A dla innych obraz może być inspiracją, marzeniami.</a:t>
            </a:r>
            <a:endParaRPr lang="ru-RU" sz="4000" dirty="0"/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36</Words>
  <Application>Microsoft Office PowerPoint</Application>
  <PresentationFormat>Pokaz na ekranie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Monika Więckowska</cp:lastModifiedBy>
  <cp:revision>6</cp:revision>
  <dcterms:created xsi:type="dcterms:W3CDTF">2022-10-07T07:35:17Z</dcterms:created>
  <dcterms:modified xsi:type="dcterms:W3CDTF">2022-10-13T20:08:57Z</dcterms:modified>
</cp:coreProperties>
</file>