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2BABC5"/>
    <a:srgbClr val="37A3B9"/>
    <a:srgbClr val="66CCFF"/>
    <a:srgbClr val="00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20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ADA776-19B9-4A9F-8589-F65CCC428F4A}" type="datetimeFigureOut">
              <a:rPr lang="sk-SK" smtClean="0"/>
              <a:pPr/>
              <a:t>5. 8. 2021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9D7B3-AAF5-4C51-B361-3D0BB46945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2000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4365104"/>
            <a:ext cx="4929222" cy="1707102"/>
          </a:xfrm>
        </p:spPr>
        <p:txBody>
          <a:bodyPr>
            <a:noAutofit/>
          </a:bodyPr>
          <a:lstStyle/>
          <a:p>
            <a:r>
              <a:rPr lang="sk-SK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autori- Martina </a:t>
            </a:r>
            <a:r>
              <a:rPr lang="sk-SK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Greštiaková</a:t>
            </a:r>
            <a:r>
              <a:rPr lang="sk-SK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a Katarína  </a:t>
            </a:r>
            <a:r>
              <a:rPr lang="sk-SK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Šikynová</a:t>
            </a:r>
            <a:r>
              <a:rPr lang="sk-SK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5.A  2012/2013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914168" y="1152155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                             </a:t>
            </a:r>
            <a:r>
              <a:rPr lang="sk-SK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ZŠ s MŠ Hladovka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6380" y="3269522"/>
            <a:ext cx="3696708" cy="284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175351" cy="1793167"/>
          </a:xfrm>
          <a:noFill/>
        </p:spPr>
        <p:txBody>
          <a:bodyPr/>
          <a:lstStyle/>
          <a:p>
            <a:r>
              <a:rPr lang="sk-SK" sz="6000" dirty="0">
                <a:solidFill>
                  <a:srgbClr val="002060"/>
                </a:solidFill>
              </a:rPr>
              <a:t>História školy</a:t>
            </a:r>
          </a:p>
        </p:txBody>
      </p:sp>
    </p:spTree>
    <p:extLst>
      <p:ext uri="{BB962C8B-B14F-4D97-AF65-F5344CB8AC3E}">
        <p14:creationId xmlns:p14="http://schemas.microsoft.com/office/powerpoint/2010/main" val="56010362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1472" y="4857760"/>
            <a:ext cx="7959828" cy="1440160"/>
          </a:xfrm>
        </p:spPr>
        <p:txBody>
          <a:bodyPr/>
          <a:lstStyle/>
          <a:p>
            <a:pPr marL="0" indent="0">
              <a:buNone/>
            </a:pPr>
            <a:r>
              <a:rPr lang="sk-SK" sz="4000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Pani Alojzia </a:t>
            </a:r>
            <a:r>
              <a:rPr lang="sk-SK" sz="4000" i="1" dirty="0" err="1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Greštiaková</a:t>
            </a:r>
            <a:r>
              <a:rPr lang="sk-SK" sz="4000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 z Hladovky, od ktorej sme sa toto všetko dozvedeli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428604"/>
            <a:ext cx="3227372" cy="4392488"/>
          </a:xfrm>
        </p:spPr>
      </p:pic>
    </p:spTree>
    <p:extLst>
      <p:ext uri="{BB962C8B-B14F-4D97-AF65-F5344CB8AC3E}">
        <p14:creationId xmlns:p14="http://schemas.microsoft.com/office/powerpoint/2010/main" val="169560074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653136"/>
            <a:ext cx="6008455" cy="1143000"/>
          </a:xfrm>
        </p:spPr>
        <p:txBody>
          <a:bodyPr/>
          <a:lstStyle/>
          <a:p>
            <a:r>
              <a:rPr lang="sk-SK" sz="5400" i="1" dirty="0">
                <a:solidFill>
                  <a:srgbClr val="2BABC5"/>
                </a:solidFill>
                <a:latin typeface="Bodoni MT" pitchFamily="18" charset="0"/>
              </a:rPr>
              <a:t>ĎAKUJEME ZA POZORNOSŤ!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2754306" cy="3960440"/>
          </a:xfrm>
        </p:spPr>
      </p:pic>
      <p:sp>
        <p:nvSpPr>
          <p:cNvPr id="6" name="4-cípa hviezda 5"/>
          <p:cNvSpPr/>
          <p:nvPr/>
        </p:nvSpPr>
        <p:spPr>
          <a:xfrm>
            <a:off x="6588224" y="2636912"/>
            <a:ext cx="1656183" cy="1512168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4844080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256" y="188640"/>
            <a:ext cx="5693745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k-SK" sz="5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Škola v Hladov</a:t>
            </a:r>
            <a:r>
              <a:rPr lang="sk-SK" sz="48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ke</a:t>
            </a:r>
            <a:endParaRPr lang="sk-SK" sz="3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5" y="2348880"/>
            <a:ext cx="3815711" cy="2609760"/>
          </a:xfrm>
          <a:ln>
            <a:solidFill>
              <a:schemeClr val="accent1"/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2628497" y="187618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18487" y="3465004"/>
            <a:ext cx="3961153" cy="2808312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91936" y="2030334"/>
            <a:ext cx="3673121" cy="954107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k-SK" sz="2800" i="1" dirty="0">
                <a:solidFill>
                  <a:schemeClr val="bg1"/>
                </a:solidFill>
              </a:rPr>
              <a:t>Stará budova Základnej školy.</a:t>
            </a:r>
          </a:p>
        </p:txBody>
      </p:sp>
      <p:sp>
        <p:nvSpPr>
          <p:cNvPr id="14" name="5-cípa hviezda 13"/>
          <p:cNvSpPr/>
          <p:nvPr/>
        </p:nvSpPr>
        <p:spPr>
          <a:xfrm>
            <a:off x="7884368" y="0"/>
            <a:ext cx="1152128" cy="1124744"/>
          </a:xfrm>
          <a:prstGeom prst="star5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786314" y="5357826"/>
            <a:ext cx="3960440" cy="95410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sk-SK" sz="2800" i="1" dirty="0">
                <a:solidFill>
                  <a:srgbClr val="37A3B9"/>
                </a:solidFill>
              </a:rPr>
              <a:t>Nová budova Základnej školy.</a:t>
            </a:r>
            <a:endParaRPr lang="sk-SK" i="1" dirty="0">
              <a:solidFill>
                <a:srgbClr val="37A3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79186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3728" y="116633"/>
            <a:ext cx="4824536" cy="936104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r>
              <a:rPr lang="sk-SK" sz="4000" dirty="0">
                <a:solidFill>
                  <a:schemeClr val="tx1"/>
                </a:solidFill>
              </a:rPr>
              <a:t>Školské uniformy</a:t>
            </a:r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49254"/>
            <a:ext cx="3466984" cy="4487483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644008" y="5805264"/>
            <a:ext cx="4036732" cy="64807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sk-SK" sz="2400" dirty="0">
                <a:solidFill>
                  <a:srgbClr val="33CCFF"/>
                </a:solidFill>
              </a:rPr>
              <a:t>Dievčenská uniforma v Hladovke Šk. rok.:1971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51520" y="1844824"/>
            <a:ext cx="4536504" cy="295232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323528" y="5301208"/>
            <a:ext cx="3960440" cy="52322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sk-SK" sz="2800" dirty="0"/>
              <a:t>Pionieri šk. rok.:1976</a:t>
            </a:r>
          </a:p>
        </p:txBody>
      </p:sp>
    </p:spTree>
    <p:extLst>
      <p:ext uri="{BB962C8B-B14F-4D97-AF65-F5344CB8AC3E}">
        <p14:creationId xmlns:p14="http://schemas.microsoft.com/office/powerpoint/2010/main" val="4029242893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683568" y="404664"/>
            <a:ext cx="3888432" cy="9666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sz="3200" dirty="0">
                <a:solidFill>
                  <a:srgbClr val="00B0F0"/>
                </a:solidFill>
              </a:rPr>
              <a:t>4. Ročník Šk. </a:t>
            </a:r>
            <a:r>
              <a:rPr lang="sk-SK" sz="2800" dirty="0">
                <a:solidFill>
                  <a:srgbClr val="00B0F0"/>
                </a:solidFill>
              </a:rPr>
              <a:t>rok.:2011/2012</a:t>
            </a:r>
            <a:endParaRPr lang="sk-SK" sz="2800" dirty="0">
              <a:solidFill>
                <a:srgbClr val="37A3B9"/>
              </a:solidFill>
            </a:endParaRPr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4248472" cy="2789658"/>
          </a:xfrm>
        </p:spPr>
      </p:pic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>
          <a:xfrm>
            <a:off x="5148064" y="404664"/>
            <a:ext cx="3456384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sk-SK" sz="3200" dirty="0">
                <a:solidFill>
                  <a:srgbClr val="00B0F0"/>
                </a:solidFill>
              </a:rPr>
              <a:t>9.A Šk. rok.:1956</a:t>
            </a:r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4932040" y="1484784"/>
            <a:ext cx="3816424" cy="288032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63688" y="4437112"/>
            <a:ext cx="5400600" cy="1728192"/>
          </a:xfrm>
        </p:spPr>
        <p:txBody>
          <a:bodyPr/>
          <a:lstStyle/>
          <a:p>
            <a:r>
              <a:rPr lang="sk-SK" dirty="0">
                <a:solidFill>
                  <a:srgbClr val="2BABC5"/>
                </a:solidFill>
              </a:rPr>
              <a:t>Spoločné školské fotenie</a:t>
            </a:r>
          </a:p>
        </p:txBody>
      </p:sp>
      <p:sp>
        <p:nvSpPr>
          <p:cNvPr id="3" name="5-cípa hviezda 2"/>
          <p:cNvSpPr/>
          <p:nvPr/>
        </p:nvSpPr>
        <p:spPr>
          <a:xfrm>
            <a:off x="7308304" y="4581128"/>
            <a:ext cx="648072" cy="64807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5-cípa hviezda 1"/>
          <p:cNvSpPr/>
          <p:nvPr/>
        </p:nvSpPr>
        <p:spPr>
          <a:xfrm>
            <a:off x="395536" y="5229200"/>
            <a:ext cx="1152128" cy="108012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57790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uiExpand="1" build="p" animBg="1"/>
      <p:bldP spid="4" grpId="0"/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>
                <a:solidFill>
                  <a:srgbClr val="37A3B9"/>
                </a:solidFill>
              </a:rPr>
              <a:t>1. sv. prijímanie žiakov z Hladovky</a:t>
            </a:r>
          </a:p>
        </p:txBody>
      </p:sp>
      <p:pic>
        <p:nvPicPr>
          <p:cNvPr id="10" name="Zástupný symbol obsahu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0" y="401271"/>
            <a:ext cx="4115627" cy="2948445"/>
          </a:xfrm>
        </p:spPr>
      </p:pic>
      <p:pic>
        <p:nvPicPr>
          <p:cNvPr id="12" name="Zástupný symbol obsahu 11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052736"/>
            <a:ext cx="4360663" cy="3024336"/>
          </a:xfrm>
        </p:spPr>
      </p:pic>
      <p:sp>
        <p:nvSpPr>
          <p:cNvPr id="17" name="BlokTextu 16"/>
          <p:cNvSpPr txBox="1"/>
          <p:nvPr/>
        </p:nvSpPr>
        <p:spPr>
          <a:xfrm>
            <a:off x="4572000" y="40466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66CCFF"/>
                </a:solidFill>
              </a:rPr>
              <a:t>Žiaci na 1. sv. prijímaní v roku.:1985</a:t>
            </a:r>
          </a:p>
        </p:txBody>
      </p:sp>
      <p:sp>
        <p:nvSpPr>
          <p:cNvPr id="21" name="BlokTextu 20"/>
          <p:cNvSpPr txBox="1"/>
          <p:nvPr/>
        </p:nvSpPr>
        <p:spPr>
          <a:xfrm>
            <a:off x="611560" y="350100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33CCFF"/>
                </a:solidFill>
              </a:rPr>
              <a:t>Žiaci na 1. sv. prijímaní v roku.:1965 </a:t>
            </a:r>
          </a:p>
        </p:txBody>
      </p:sp>
    </p:spTree>
    <p:extLst>
      <p:ext uri="{BB962C8B-B14F-4D97-AF65-F5344CB8AC3E}">
        <p14:creationId xmlns:p14="http://schemas.microsoft.com/office/powerpoint/2010/main" val="22474725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611560" y="1916832"/>
            <a:ext cx="3672408" cy="1215826"/>
          </a:xfrm>
        </p:spPr>
        <p:txBody>
          <a:bodyPr/>
          <a:lstStyle/>
          <a:p>
            <a:r>
              <a:rPr lang="sk-SK" dirty="0">
                <a:solidFill>
                  <a:schemeClr val="bg2">
                    <a:lumMod val="90000"/>
                  </a:schemeClr>
                </a:solidFill>
              </a:rPr>
              <a:t>Detský Karneval december 1992 v novej budove Základnej školy.</a:t>
            </a:r>
          </a:p>
        </p:txBody>
      </p:sp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73016"/>
            <a:ext cx="3348038" cy="2304132"/>
          </a:xfrm>
        </p:spPr>
      </p:pic>
      <p:sp>
        <p:nvSpPr>
          <p:cNvPr id="4" name="Zástupný symbol textu 3"/>
          <p:cNvSpPr>
            <a:spLocks noGrp="1"/>
          </p:cNvSpPr>
          <p:nvPr>
            <p:ph type="body" sz="quarter" idx="3"/>
          </p:nvPr>
        </p:nvSpPr>
        <p:spPr>
          <a:xfrm>
            <a:off x="5076056" y="1988840"/>
            <a:ext cx="3672408" cy="1143818"/>
          </a:xfrm>
        </p:spPr>
        <p:txBody>
          <a:bodyPr/>
          <a:lstStyle/>
          <a:p>
            <a:r>
              <a:rPr lang="sk-SK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Detský Karneval v roku 1982 v starej budove Materskej škôlky.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Zástupný symbol obsahu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3796076" cy="2431779"/>
          </a:xfr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432391" cy="1143000"/>
          </a:xfrm>
        </p:spPr>
        <p:txBody>
          <a:bodyPr/>
          <a:lstStyle/>
          <a:p>
            <a:r>
              <a:rPr lang="sk-SK" sz="6000" i="1" u="sng" dirty="0">
                <a:solidFill>
                  <a:srgbClr val="2BABC5"/>
                </a:solidFill>
                <a:latin typeface="Algerian" pitchFamily="82" charset="0"/>
              </a:rPr>
              <a:t>Karneval</a:t>
            </a:r>
          </a:p>
        </p:txBody>
      </p:sp>
    </p:spTree>
    <p:extLst>
      <p:ext uri="{BB962C8B-B14F-4D97-AF65-F5344CB8AC3E}">
        <p14:creationId xmlns:p14="http://schemas.microsoft.com/office/powerpoint/2010/main" val="36195994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509120"/>
            <a:ext cx="7560840" cy="1721128"/>
          </a:xfrm>
        </p:spPr>
        <p:txBody>
          <a:bodyPr/>
          <a:lstStyle/>
          <a:p>
            <a:r>
              <a:rPr lang="sk-SK" sz="3600" i="1" dirty="0">
                <a:solidFill>
                  <a:schemeClr val="accent2">
                    <a:lumMod val="75000"/>
                  </a:schemeClr>
                </a:solidFill>
              </a:rPr>
              <a:t>Nacvičovanie  spevu na Mikulášsku slávnosť dievčatá z 5.triedy Šk.:1988    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5688632" cy="3739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BlokTextu 2"/>
          <p:cNvSpPr txBox="1"/>
          <p:nvPr/>
        </p:nvSpPr>
        <p:spPr>
          <a:xfrm>
            <a:off x="7956376" y="404664"/>
            <a:ext cx="432048" cy="397031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sk-SK" sz="3600" b="1" i="1" dirty="0">
                <a:solidFill>
                  <a:srgbClr val="2BAB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Mikuláš</a:t>
            </a:r>
          </a:p>
        </p:txBody>
      </p:sp>
    </p:spTree>
    <p:extLst>
      <p:ext uri="{BB962C8B-B14F-4D97-AF65-F5344CB8AC3E}">
        <p14:creationId xmlns:p14="http://schemas.microsoft.com/office/powerpoint/2010/main" val="296069402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4293096"/>
            <a:ext cx="7531770" cy="1872208"/>
          </a:xfrm>
        </p:spPr>
        <p:txBody>
          <a:bodyPr/>
          <a:lstStyle/>
          <a:p>
            <a:pPr marL="0" indent="0">
              <a:buNone/>
            </a:pPr>
            <a:r>
              <a:rPr lang="sk-SK" sz="3600" i="1" dirty="0">
                <a:solidFill>
                  <a:schemeClr val="accent2">
                    <a:lumMod val="75000"/>
                  </a:schemeClr>
                </a:solidFill>
              </a:rPr>
              <a:t>Z 5. A,B triedy v  roku 1988 fotenie v ZŠ s MŠ Hladovka, nová budova školy. Veľká chodba.</a:t>
            </a: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705575" cy="3456384"/>
          </a:xfrm>
        </p:spPr>
      </p:pic>
    </p:spTree>
    <p:extLst>
      <p:ext uri="{BB962C8B-B14F-4D97-AF65-F5344CB8AC3E}">
        <p14:creationId xmlns:p14="http://schemas.microsoft.com/office/powerpoint/2010/main" val="1315869963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71472" y="4857760"/>
            <a:ext cx="7848872" cy="1440160"/>
          </a:xfrm>
        </p:spPr>
        <p:txBody>
          <a:bodyPr/>
          <a:lstStyle/>
          <a:p>
            <a:r>
              <a:rPr lang="sk-SK" sz="40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Žiaci na exkurzii a výlete pri Oravskej priehrade, jún1956.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928670"/>
            <a:ext cx="6192688" cy="3888432"/>
          </a:xfrm>
        </p:spPr>
      </p:pic>
      <p:sp>
        <p:nvSpPr>
          <p:cNvPr id="2" name="BlokTextu 1"/>
          <p:cNvSpPr txBox="1"/>
          <p:nvPr/>
        </p:nvSpPr>
        <p:spPr>
          <a:xfrm>
            <a:off x="2123728" y="1258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200" i="1" dirty="0">
                <a:solidFill>
                  <a:srgbClr val="37A3B9"/>
                </a:solidFill>
                <a:latin typeface="Algerian" pitchFamily="82" charset="0"/>
              </a:rPr>
              <a:t>Exkurzia</a:t>
            </a:r>
          </a:p>
        </p:txBody>
      </p:sp>
    </p:spTree>
    <p:extLst>
      <p:ext uri="{BB962C8B-B14F-4D97-AF65-F5344CB8AC3E}">
        <p14:creationId xmlns:p14="http://schemas.microsoft.com/office/powerpoint/2010/main" val="2445339430"/>
      </p:ext>
    </p:extLst>
  </p:cSld>
  <p:clrMapOvr>
    <a:masterClrMapping/>
  </p:clrMapOvr>
  <p:transition advClick="0" advTm="20000"/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519</TotalTime>
  <Words>185</Words>
  <Application>Microsoft Office PowerPoint</Application>
  <PresentationFormat>Prezentácia na obrazovke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9" baseType="lpstr">
      <vt:lpstr>Algerian</vt:lpstr>
      <vt:lpstr>Bodoni MT</vt:lpstr>
      <vt:lpstr>Georgia</vt:lpstr>
      <vt:lpstr>Trebuchet MS</vt:lpstr>
      <vt:lpstr>Arial Narrow</vt:lpstr>
      <vt:lpstr>Arabic Typesetting</vt:lpstr>
      <vt:lpstr>Andalus</vt:lpstr>
      <vt:lpstr>Aerodynamika</vt:lpstr>
      <vt:lpstr>História školy</vt:lpstr>
      <vt:lpstr>Škola v Hladovke</vt:lpstr>
      <vt:lpstr>Školské uniformy</vt:lpstr>
      <vt:lpstr>Spoločné školské fotenie</vt:lpstr>
      <vt:lpstr>1. sv. prijímanie žiakov z Hladovky</vt:lpstr>
      <vt:lpstr>Karneval</vt:lpstr>
      <vt:lpstr>Nacvičovanie  spevu na Mikulášsku slávnosť dievčatá z 5.triedy Šk.:1988    </vt:lpstr>
      <vt:lpstr>Z 5. A,B triedy v  roku 1988 fotenie v ZŠ s MŠ Hladovka, nová budova školy. Veľká chodba.</vt:lpstr>
      <vt:lpstr>Žiaci na exkurzii a výlete pri Oravskej priehrade, jún1956.</vt:lpstr>
      <vt:lpstr>Pani Alojzia Greštiaková z Hladovky, od ktorej sme sa toto všetko dozvedeli</vt:lpstr>
      <vt:lpstr>ĎAKUJEME ZA POZORNOSŤ!</vt:lpstr>
    </vt:vector>
  </TitlesOfParts>
  <Company>ZŠ s MŠ Hladovka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školy</dc:title>
  <dc:creator>PC 17</dc:creator>
  <cp:lastModifiedBy>z205</cp:lastModifiedBy>
  <cp:revision>60</cp:revision>
  <dcterms:created xsi:type="dcterms:W3CDTF">2013-01-15T07:57:14Z</dcterms:created>
  <dcterms:modified xsi:type="dcterms:W3CDTF">2021-08-05T09:03:54Z</dcterms:modified>
</cp:coreProperties>
</file>