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6" r:id="rId9"/>
    <p:sldId id="261" r:id="rId10"/>
    <p:sldId id="265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489805" y="786088"/>
            <a:ext cx="8825658" cy="267764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000" b="1" spc="-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SPOJENÁ ŠKOLA INTERNÁTNA </a:t>
            </a:r>
            <a: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organizačná zložka</a:t>
            </a:r>
            <a: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ŠPECIÁLNA MATERSKÁ ŠKOLA </a:t>
            </a:r>
            <a: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sídlom </a:t>
            </a:r>
            <a: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spc="-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sz="3000" b="1" spc="-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Gorkého</a:t>
            </a:r>
            <a:r>
              <a:rPr lang="sk-SK" sz="3000" b="1" spc="-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614/18, 075 01 Trebišov </a:t>
            </a:r>
            <a: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3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722415" y="3573283"/>
            <a:ext cx="8824913" cy="862013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„MDD V MŠ”</a:t>
            </a:r>
            <a:endParaRPr lang="sk-SK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189" r="16450"/>
          <a:stretch/>
        </p:blipFill>
        <p:spPr>
          <a:xfrm>
            <a:off x="6440151" y="4732628"/>
            <a:ext cx="5498563" cy="198370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9"/>
          <a:stretch/>
        </p:blipFill>
        <p:spPr>
          <a:xfrm>
            <a:off x="-1" y="4732628"/>
            <a:ext cx="6440151" cy="20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9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324029"/>
            <a:ext cx="8087931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7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PIATOK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1478784" y="1631083"/>
            <a:ext cx="8989560" cy="1266663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/114</a:t>
            </a:r>
          </a:p>
          <a:p>
            <a:pPr algn="ctr"/>
            <a:r>
              <a:rPr lang="sk-SK" sz="2800" dirty="0" smtClean="0"/>
              <a:t>Presadzovať </a:t>
            </a:r>
            <a:r>
              <a:rPr lang="sk-SK" sz="2800" dirty="0"/>
              <a:t>sa v hre </a:t>
            </a:r>
            <a:r>
              <a:rPr lang="sk-SK" sz="2800" dirty="0" smtClean="0"/>
              <a:t>spoločensky </a:t>
            </a:r>
            <a:r>
              <a:rPr lang="sk-SK" sz="2800" dirty="0"/>
              <a:t>prijateľným spôsobom.</a:t>
            </a:r>
          </a:p>
          <a:p>
            <a:pPr algn="ctr">
              <a:lnSpc>
                <a:spcPct val="100000"/>
              </a:lnSpc>
            </a:pPr>
            <a:endParaRPr lang="sk-SK" sz="2800" dirty="0"/>
          </a:p>
        </p:txBody>
      </p:sp>
      <p:sp>
        <p:nvSpPr>
          <p:cNvPr id="4" name="CustomShape 4"/>
          <p:cNvSpPr/>
          <p:nvPr/>
        </p:nvSpPr>
        <p:spPr>
          <a:xfrm>
            <a:off x="1478784" y="3083048"/>
            <a:ext cx="8963280" cy="2261685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7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DNES SA SPOLU ZAHRÁME...</a:t>
            </a:r>
          </a:p>
          <a:p>
            <a:pPr algn="ctr">
              <a:lnSpc>
                <a:spcPct val="100000"/>
              </a:lnSpc>
            </a:pPr>
            <a:endParaRPr lang="sk-SK" sz="1700" u="sng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700" u="sng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BUDEME POTREBOVAŤ</a:t>
            </a: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sk-SK" sz="17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VYTLAČENÚ HRU (KTORÁ JE NA NASLEDUJÚCEJ STRANE),</a:t>
            </a: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FIGÚRKY.</a:t>
            </a:r>
            <a:endParaRPr lang="sk-SK" sz="17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4986622"/>
            <a:ext cx="4191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0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85" y="466143"/>
            <a:ext cx="4330195" cy="6120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1465" y="0"/>
            <a:ext cx="2950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5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40333"/>
              </p:ext>
            </p:extLst>
          </p:nvPr>
        </p:nvGraphicFramePr>
        <p:xfrm>
          <a:off x="3026535" y="1275007"/>
          <a:ext cx="6151808" cy="4282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5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5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k-SK" sz="2500" strike="noStrike" spc="-1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Milé deti a rodičia,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chceme vás za vašu usilovnú prácu pochváliť...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Budeme veľmi radi,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ak sa nám pochválite vašimi fotkami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 pri spoločnej práci a fotografiami prác, ako sa Vám spolu darilo...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  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sk-SK" sz="2500" strike="noStrike" spc="-1" dirty="0"/>
                        <a:t>Vaše pani učiteľky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k-SK" sz="2500" b="0" strike="noStrike" spc="-1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2"/>
          <a:stretch/>
        </p:blipFill>
        <p:spPr>
          <a:xfrm>
            <a:off x="10715222" y="0"/>
            <a:ext cx="1300768" cy="420566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1" r="37493"/>
          <a:stretch/>
        </p:blipFill>
        <p:spPr>
          <a:xfrm>
            <a:off x="244700" y="2478826"/>
            <a:ext cx="1148724" cy="4064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10"/>
          <a:stretch/>
        </p:blipFill>
        <p:spPr>
          <a:xfrm>
            <a:off x="244699" y="446826"/>
            <a:ext cx="1148724" cy="4064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9" r="17617"/>
          <a:stretch/>
        </p:blipFill>
        <p:spPr>
          <a:xfrm>
            <a:off x="10715221" y="2176171"/>
            <a:ext cx="1300767" cy="4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4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23414"/>
              </p:ext>
            </p:extLst>
          </p:nvPr>
        </p:nvGraphicFramePr>
        <p:xfrm>
          <a:off x="1928969" y="1017429"/>
          <a:ext cx="8128000" cy="569246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0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6910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PODTÉMA TÝŽDŇA: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MDD</a:t>
                      </a:r>
                      <a:r>
                        <a:rPr lang="sk-SK" sz="2500" baseline="0" dirty="0" smtClean="0"/>
                        <a:t> V MŠ</a:t>
                      </a:r>
                      <a:endParaRPr lang="sk-SK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56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TÝŽDEŇ: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01.06.-05.06.2020</a:t>
                      </a:r>
                      <a:endParaRPr lang="sk-SK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287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ZDRAVOTNÉ CVIČENIE: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500" strike="noStrike" spc="-1" dirty="0" smtClean="0"/>
                        <a:t>Vykonávať základný lokomočný pohyb podľa pokynov – chôdza, beh, skok.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210">
                <a:tc>
                  <a:txBody>
                    <a:bodyPr/>
                    <a:lstStyle/>
                    <a:p>
                      <a:r>
                        <a:rPr lang="sk-SK" sz="2500" dirty="0" smtClean="0"/>
                        <a:t>POHYBOVÁ HRA:</a:t>
                      </a:r>
                      <a:endParaRPr lang="sk-SK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53803"/>
          <a:stretch/>
        </p:blipFill>
        <p:spPr>
          <a:xfrm>
            <a:off x="4390672" y="4829577"/>
            <a:ext cx="4853089" cy="185455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r="39520" b="50396"/>
          <a:stretch/>
        </p:blipFill>
        <p:spPr>
          <a:xfrm>
            <a:off x="8744755" y="4668234"/>
            <a:ext cx="2717444" cy="20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8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PONDELOK: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528327" y="1833023"/>
            <a:ext cx="9015840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UaK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/143</a:t>
            </a:r>
          </a:p>
          <a:p>
            <a:pPr algn="ctr">
              <a:lnSpc>
                <a:spcPct val="100000"/>
              </a:lnSpc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Vyjadriť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detských piesní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prirodzeným kultivovaným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pohybom.</a:t>
            </a:r>
            <a:endParaRPr lang="sk-SK" sz="2500" b="0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478784" y="3907296"/>
            <a:ext cx="8963280" cy="2158654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MILÍ KAMARÁTI,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DNES JE SVIATOK VŠETKÝCH DETÍ NA CELOM SVETE.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 ZÁBAVY, SPEVU, HUDBY A TANCA...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592" y="3949743"/>
            <a:ext cx="1239070" cy="20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3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7" b="3551"/>
          <a:stretch/>
        </p:blipFill>
        <p:spPr>
          <a:xfrm>
            <a:off x="1226713" y="202037"/>
            <a:ext cx="4264297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6" t="2952" r="479"/>
          <a:stretch/>
        </p:blipFill>
        <p:spPr>
          <a:xfrm>
            <a:off x="6053070" y="202037"/>
            <a:ext cx="4466068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83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UTOR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OK</a:t>
            </a:r>
            <a:r>
              <a:rPr lang="sk-SK" sz="5400" b="1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1478784" y="1631083"/>
            <a:ext cx="9015840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UaK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/24</a:t>
            </a:r>
          </a:p>
          <a:p>
            <a:pPr algn="ctr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Dokresliť ceruzkou šnúrku na predkreslený balón uvoľnenou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rukou.</a:t>
            </a:r>
          </a:p>
          <a:p>
            <a:pPr algn="ctr"/>
            <a:endParaRPr lang="sk-SK" sz="2800" dirty="0"/>
          </a:p>
        </p:txBody>
      </p:sp>
      <p:sp>
        <p:nvSpPr>
          <p:cNvPr id="4" name="CustomShape 4"/>
          <p:cNvSpPr/>
          <p:nvPr/>
        </p:nvSpPr>
        <p:spPr>
          <a:xfrm>
            <a:off x="1505064" y="3739870"/>
            <a:ext cx="8963280" cy="2854113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7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 DETI, </a:t>
            </a:r>
          </a:p>
          <a:p>
            <a:pPr algn="ctr">
              <a:lnSpc>
                <a:spcPct val="100000"/>
              </a:lnSpc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ČO TO NAD NAŠIMI HLAVAMI LETÍ?</a:t>
            </a:r>
          </a:p>
          <a:p>
            <a:pPr algn="ctr">
              <a:lnSpc>
                <a:spcPct val="100000"/>
              </a:lnSpc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ÁNO, JE TO BALÓN.</a:t>
            </a:r>
          </a:p>
          <a:p>
            <a:pPr algn="ctr">
              <a:lnSpc>
                <a:spcPct val="100000"/>
              </a:lnSpc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NAŠIM BALÓNOM NA OBRÁZKU NIEČO CHÝBA ,</a:t>
            </a:r>
          </a:p>
          <a:p>
            <a:pPr algn="ctr">
              <a:lnSpc>
                <a:spcPct val="100000"/>
              </a:lnSpc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ABY NÁM NEULETELI POTREBUJÚ ŠNÚRKU, </a:t>
            </a:r>
          </a:p>
          <a:p>
            <a:pPr algn="ctr">
              <a:lnSpc>
                <a:spcPct val="100000"/>
              </a:lnSpc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KTORÚ ICH DRŽÍME.</a:t>
            </a:r>
          </a:p>
          <a:p>
            <a:pPr algn="ctr">
              <a:lnSpc>
                <a:spcPct val="100000"/>
              </a:lnSpc>
            </a:pPr>
            <a:r>
              <a:rPr lang="sk-SK" sz="17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POĎME IM JU DOKRESLIŤ...</a:t>
            </a:r>
            <a:endParaRPr lang="sk-SK" sz="17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74" y="3739870"/>
            <a:ext cx="1239070" cy="28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2066" r="3971" b="2536"/>
          <a:stretch/>
        </p:blipFill>
        <p:spPr>
          <a:xfrm>
            <a:off x="5125791" y="157766"/>
            <a:ext cx="4494727" cy="654246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0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STREDA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1478784" y="1631083"/>
            <a:ext cx="9015840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M/47</a:t>
            </a:r>
          </a:p>
          <a:p>
            <a:pPr algn="ctr"/>
            <a:r>
              <a:rPr lang="sk-SK" sz="2800" dirty="0" smtClean="0"/>
              <a:t>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Vedieť 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rozhodnúť o pravdivosti (áno/nie) jednoduchých tvrdení a vlastností daného objektu.</a:t>
            </a:r>
          </a:p>
          <a:p>
            <a:pPr algn="ctr"/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1505064" y="3739871"/>
            <a:ext cx="8963280" cy="2390474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1500" spc="-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MILÉ DETI,</a:t>
            </a:r>
          </a:p>
          <a:p>
            <a:pPr algn="ctr">
              <a:lnSpc>
                <a:spcPct val="100000"/>
              </a:lnSpc>
            </a:pPr>
            <a:r>
              <a:rPr lang="sk-SK" sz="17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POZORNE SI PREZRITE PRILOŽENÉ OBRÁZKY A POMENUJTE ICH.</a:t>
            </a:r>
          </a:p>
          <a:p>
            <a:pPr algn="ctr">
              <a:lnSpc>
                <a:spcPct val="100000"/>
              </a:lnSpc>
            </a:pPr>
            <a:r>
              <a:rPr lang="sk-SK" sz="17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ROZHODNITE,</a:t>
            </a:r>
          </a:p>
          <a:p>
            <a:pPr algn="ctr">
              <a:lnSpc>
                <a:spcPct val="100000"/>
              </a:lnSpc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KTORÉ TVRDENIE O OBRÁZKU JE PRAVDIVÉ. </a:t>
            </a:r>
          </a:p>
          <a:p>
            <a:pPr algn="ctr">
              <a:lnSpc>
                <a:spcPct val="100000"/>
              </a:lnSpc>
            </a:pPr>
            <a:r>
              <a:rPr lang="sk-SK" sz="17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(MAMIČKA A OTECKO VÁM ICH POSTUPNE PREČITAJÚ)</a:t>
            </a:r>
            <a:endParaRPr lang="sk-SK" sz="17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1700" b="0" strike="noStrike" spc="-1" dirty="0">
              <a:latin typeface="Arial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5" r="17416" b="45326"/>
          <a:stretch/>
        </p:blipFill>
        <p:spPr>
          <a:xfrm>
            <a:off x="9569003" y="4145199"/>
            <a:ext cx="1416676" cy="222196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2" r="81098"/>
          <a:stretch/>
        </p:blipFill>
        <p:spPr>
          <a:xfrm>
            <a:off x="987729" y="4533363"/>
            <a:ext cx="1200239" cy="19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4" r="4034" b="48545"/>
          <a:stretch/>
        </p:blipFill>
        <p:spPr>
          <a:xfrm>
            <a:off x="4236381" y="463827"/>
            <a:ext cx="6160229" cy="332679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6" r="4034" b="22629"/>
          <a:stretch/>
        </p:blipFill>
        <p:spPr>
          <a:xfrm>
            <a:off x="4236381" y="3790619"/>
            <a:ext cx="6408000" cy="25896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2950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3814778" y="673874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ŠTVRTOK</a:t>
            </a:r>
            <a:r>
              <a:rPr lang="sk-SK" sz="54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DejaVu Sans"/>
              </a:rPr>
              <a:t>: </a:t>
            </a:r>
            <a:endParaRPr lang="sk-SK" sz="5400" b="0" strike="noStrike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1478784" y="1631083"/>
            <a:ext cx="9015840" cy="187197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/103</a:t>
            </a:r>
          </a:p>
          <a:p>
            <a:pPr algn="ctr"/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Sústrediť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primerane dlhý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 na činnosť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to na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základe zapojenia vôľových vlastností.</a:t>
            </a:r>
          </a:p>
          <a:p>
            <a:pPr algn="ctr"/>
            <a:endParaRPr lang="sk-SK" sz="2800" dirty="0"/>
          </a:p>
        </p:txBody>
      </p:sp>
      <p:sp>
        <p:nvSpPr>
          <p:cNvPr id="4" name="CustomShape 4"/>
          <p:cNvSpPr/>
          <p:nvPr/>
        </p:nvSpPr>
        <p:spPr>
          <a:xfrm>
            <a:off x="1505064" y="3636839"/>
            <a:ext cx="8963280" cy="2854113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5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MILÉ DETI, </a:t>
            </a:r>
          </a:p>
          <a:p>
            <a:pPr algn="ctr">
              <a:lnSpc>
                <a:spcPct val="100000"/>
              </a:lnSpc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VŠETCI UŽ VIEME, ŽE SME KAMARÁTI A MÁME SA VZÁJOMNE RADI...</a:t>
            </a:r>
          </a:p>
          <a:p>
            <a:pPr algn="ctr">
              <a:lnSpc>
                <a:spcPct val="100000"/>
              </a:lnSpc>
            </a:pPr>
            <a:r>
              <a:rPr lang="sk-SK" sz="17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OBRÁZKU SÚ TAKTIEŽ RÔZNI KAMARÁTI, NO OBRÁZKY ICH TVÁRIČIEK SA POMIEŠALI.</a:t>
            </a:r>
          </a:p>
          <a:p>
            <a:pPr algn="ctr">
              <a:lnSpc>
                <a:spcPct val="100000"/>
              </a:lnSpc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POPROSTE MAMIČKU ALEBO OTECKA, ABY VÁM ICH POMOHLI VYSTRIHNÚŤ </a:t>
            </a:r>
          </a:p>
          <a:p>
            <a:pPr algn="ctr">
              <a:lnSpc>
                <a:spcPct val="100000"/>
              </a:lnSpc>
            </a:pPr>
            <a:r>
              <a:rPr lang="sk-SK" sz="17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NÁJDITE DVE ROVNAKÉ ČASTI TVÁRE DETÍ.</a:t>
            </a:r>
            <a:endParaRPr lang="sk-SK" sz="17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17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6889" y="5166926"/>
            <a:ext cx="4191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85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</TotalTime>
  <Words>340</Words>
  <Application>Microsoft Office PowerPoint</Application>
  <PresentationFormat>Širokouhlá</PresentationFormat>
  <Paragraphs>67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DejaVu Sans</vt:lpstr>
      <vt:lpstr>Times New Roman</vt:lpstr>
      <vt:lpstr>Trebuchet MS</vt:lpstr>
      <vt:lpstr>Wingdings 3</vt:lpstr>
      <vt:lpstr>Ión − zasadacia miestnosť</vt:lpstr>
      <vt:lpstr>SPOJENÁ ŠKOLA INTERNÁTNA  organizačná zložka  ŠPECIÁLNA MATERSKÁ ŠKOLA  so sídlom  na Gorkého 614/18, 075 01 Trebišov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DAŠA</dc:creator>
  <cp:lastModifiedBy>Skola</cp:lastModifiedBy>
  <cp:revision>11</cp:revision>
  <dcterms:created xsi:type="dcterms:W3CDTF">2020-05-27T12:31:12Z</dcterms:created>
  <dcterms:modified xsi:type="dcterms:W3CDTF">2020-06-04T09:21:53Z</dcterms:modified>
</cp:coreProperties>
</file>