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9EB439-E0AA-4D17-9303-4822E2D25DEC}" type="datetimeFigureOut">
              <a:rPr lang="sk-SK" smtClean="0"/>
              <a:t>8. 4. 2021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57763-424D-4F10-8712-57518A318A85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VEĽKÁ NOC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VEĽKONOČNÉ VINŠE</a:t>
            </a:r>
            <a:endParaRPr lang="sk-SK" dirty="0"/>
          </a:p>
        </p:txBody>
      </p:sp>
      <p:pic>
        <p:nvPicPr>
          <p:cNvPr id="34818" name="Picture 2" descr="Zborovna.sk – portál pre učiteľ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181600" cy="3067050"/>
          </a:xfrm>
          <a:prstGeom prst="rect">
            <a:avLst/>
          </a:prstGeom>
          <a:noFill/>
        </p:spPr>
      </p:pic>
      <p:pic>
        <p:nvPicPr>
          <p:cNvPr id="34820" name="Picture 4" descr="73 Meniny ideas | meniny, narodeninové priania, narodeni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KVETNÁ NEDEĽA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438912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Kvetná nedeľa je sviatok, ktorý pripadá na nedeľu pred veľkou nocou.</a:t>
            </a:r>
          </a:p>
          <a:p>
            <a:r>
              <a:rPr lang="sk-SK" sz="2800" dirty="0" smtClean="0"/>
              <a:t>Názov sviatku je odvodený od kvetov, ktorými bývajú ozdobené chrámy. </a:t>
            </a:r>
          </a:p>
          <a:p>
            <a:endParaRPr lang="sk-SK" dirty="0"/>
          </a:p>
        </p:txBody>
      </p:sp>
      <p:pic>
        <p:nvPicPr>
          <p:cNvPr id="1028" name="Picture 4" descr="Koronavírus: Kvetné nedele v kostoloch budú bez veriacich | Aktuality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286280" cy="27860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vetná nedeľ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857783" cy="3500462"/>
          </a:xfrm>
          <a:prstGeom prst="rect">
            <a:avLst/>
          </a:prstGeom>
          <a:noFill/>
        </p:spPr>
      </p:pic>
      <p:pic>
        <p:nvPicPr>
          <p:cNvPr id="27650" name="Picture 2" descr="KVETNÁ NEDEĽA – Krajské kultúrne stredisko v Ži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4876800" cy="31051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ZELENÝ ŠTVRTOK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50578"/>
          </a:xfrm>
        </p:spPr>
        <p:txBody>
          <a:bodyPr/>
          <a:lstStyle/>
          <a:p>
            <a:r>
              <a:rPr lang="sk-SK" sz="2800" dirty="0" smtClean="0"/>
              <a:t>Celý deň sa jedli len zelené jedlá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8674" name="Picture 2" descr="FOTO Recept: Zelený štvr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2466975" cy="1847851"/>
          </a:xfrm>
          <a:prstGeom prst="rect">
            <a:avLst/>
          </a:prstGeom>
          <a:noFill/>
        </p:spPr>
      </p:pic>
      <p:pic>
        <p:nvPicPr>
          <p:cNvPr id="28676" name="Picture 4" descr="Zelený štvrtok | Natanieri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86124"/>
            <a:ext cx="4876800" cy="3248026"/>
          </a:xfrm>
          <a:prstGeom prst="rect">
            <a:avLst/>
          </a:prstGeom>
          <a:noFill/>
        </p:spPr>
      </p:pic>
      <p:pic>
        <p:nvPicPr>
          <p:cNvPr id="28678" name="Picture 6" descr="Zvyky a tradície Zeleného štvrtka a Veľkého piat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556" y="357166"/>
            <a:ext cx="3019444" cy="2466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sk-SK" dirty="0" smtClean="0"/>
              <a:t>BIELA SOBOTA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707702"/>
          </a:xfrm>
        </p:spPr>
        <p:txBody>
          <a:bodyPr>
            <a:normAutofit fontScale="77500" lnSpcReduction="20000"/>
          </a:bodyPr>
          <a:lstStyle/>
          <a:p>
            <a:r>
              <a:rPr lang="sk-SK" sz="2800" dirty="0" smtClean="0"/>
              <a:t>Venovaná vareniu a pečeniu  obradných jedál</a:t>
            </a:r>
            <a:r>
              <a:rPr lang="sk-SK" dirty="0" smtClean="0"/>
              <a:t>.</a:t>
            </a:r>
          </a:p>
          <a:p>
            <a:r>
              <a:rPr lang="sk-SK" sz="2800" dirty="0" smtClean="0"/>
              <a:t>Príprava vajíčok.</a:t>
            </a:r>
          </a:p>
        </p:txBody>
      </p:sp>
      <p:pic>
        <p:nvPicPr>
          <p:cNvPr id="29698" name="Picture 2" descr="Biela sobota :: Slovenské zvyky a tradíc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876800" cy="3257550"/>
          </a:xfrm>
          <a:prstGeom prst="rect">
            <a:avLst/>
          </a:prstGeom>
          <a:noFill/>
        </p:spPr>
      </p:pic>
      <p:pic>
        <p:nvPicPr>
          <p:cNvPr id="29700" name="Picture 4" descr="Nezabudnime na tradičné veľkonočné jedlá a zvyky!"/>
          <p:cNvPicPr>
            <a:picLocks noChangeAspect="1" noChangeArrowheads="1"/>
          </p:cNvPicPr>
          <p:nvPr/>
        </p:nvPicPr>
        <p:blipFill>
          <a:blip r:embed="rId3"/>
          <a:srcRect r="32871"/>
          <a:stretch>
            <a:fillRect/>
          </a:stretch>
        </p:blipFill>
        <p:spPr bwMode="auto">
          <a:xfrm>
            <a:off x="4714876" y="3429000"/>
            <a:ext cx="421484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eľká noc bola kedysi tradičnejš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2857500" cy="1895476"/>
          </a:xfrm>
          <a:prstGeom prst="rect">
            <a:avLst/>
          </a:prstGeom>
          <a:noFill/>
        </p:spPr>
      </p:pic>
      <p:pic>
        <p:nvPicPr>
          <p:cNvPr id="30724" name="Picture 4" descr="Biela sobota | Len Po Slovens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762500" cy="3571875"/>
          </a:xfrm>
          <a:prstGeom prst="rect">
            <a:avLst/>
          </a:prstGeom>
          <a:noFill/>
        </p:spPr>
      </p:pic>
      <p:pic>
        <p:nvPicPr>
          <p:cNvPr id="30726" name="Picture 6" descr="Krásne a pokojné prežitie Veľkonočných sviatkov Vám praje tím hotela  KULTÚRA***+. | Hotel Kultú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4876800" cy="2771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sk-SK" dirty="0" smtClean="0"/>
              <a:t>VEĽKONOČNÁ NEDEĽA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2065024"/>
          </a:xfrm>
        </p:spPr>
        <p:txBody>
          <a:bodyPr/>
          <a:lstStyle/>
          <a:p>
            <a:r>
              <a:rPr lang="sk-SK" dirty="0" smtClean="0"/>
              <a:t>Končí sa pôst.</a:t>
            </a:r>
          </a:p>
          <a:p>
            <a:r>
              <a:rPr lang="sk-SK" dirty="0" smtClean="0"/>
              <a:t>Začína sa veľkonočné obdobie, ktoré trvá do Turíc.</a:t>
            </a:r>
          </a:p>
          <a:p>
            <a:r>
              <a:rPr lang="sk-SK" dirty="0" smtClean="0"/>
              <a:t>Končí obdobie pôstu.</a:t>
            </a:r>
          </a:p>
          <a:p>
            <a:r>
              <a:rPr lang="sk-SK" dirty="0" smtClean="0"/>
              <a:t>Svätia sa vajcia, koláče, klobásky.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31746" name="Picture 2" descr="https://i.pinimg.com/564x/46/f0/9a/46f09a681dbc565788ebe32a9f28dd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3943372" cy="2662220"/>
          </a:xfrm>
          <a:prstGeom prst="rect">
            <a:avLst/>
          </a:prstGeom>
          <a:noFill/>
        </p:spPr>
      </p:pic>
      <p:pic>
        <p:nvPicPr>
          <p:cNvPr id="31748" name="Picture 4" descr="Veľkonočná nedeľa :: Slovenské zvyky a tradíc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59108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sk-SK" dirty="0" smtClean="0"/>
              <a:t>VEĽKONOČNÝ PONDELOK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065024"/>
          </a:xfrm>
        </p:spPr>
        <p:txBody>
          <a:bodyPr/>
          <a:lstStyle/>
          <a:p>
            <a:r>
              <a:rPr lang="sk-SK" sz="2800" dirty="0" smtClean="0"/>
              <a:t>Na veľkonočný pondelok mládenci vyzbrojení korbáčmi a vodou chodili oblievať dievčatá po dedine.</a:t>
            </a:r>
          </a:p>
          <a:p>
            <a:r>
              <a:rPr lang="sk-SK" sz="2800" dirty="0" smtClean="0"/>
              <a:t>Za oblievačku dostali maľované vajíčka.</a:t>
            </a:r>
          </a:p>
          <a:p>
            <a:endParaRPr lang="sk-SK" dirty="0"/>
          </a:p>
        </p:txBody>
      </p:sp>
      <p:pic>
        <p:nvPicPr>
          <p:cNvPr id="32770" name="Picture 2" descr="Príjemný Veľkonočný pondelok všetkým Bystričanom a Bystričanká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429000"/>
            <a:ext cx="5471252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d Zeleného štvrtku až po Veľkonočný pondelok. Slovenské zvyklosti a  tradície stojí za to nielen poznať, ale je naozaj krásne, ak nimi sebe, aj  našim deťom spestríme sviatky jari. | Najmam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5500726" cy="3429024"/>
          </a:xfrm>
          <a:prstGeom prst="rect">
            <a:avLst/>
          </a:prstGeom>
          <a:noFill/>
        </p:spPr>
      </p:pic>
      <p:pic>
        <p:nvPicPr>
          <p:cNvPr id="33796" name="Picture 4" descr="RANNÁ ŠTVORKA: Veľkonočný pondelok je tu, oslavuje Zita | Dnes24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98" y="3195643"/>
            <a:ext cx="5167302" cy="3662357"/>
          </a:xfrm>
          <a:prstGeom prst="rect">
            <a:avLst/>
          </a:prstGeom>
          <a:noFill/>
        </p:spPr>
      </p:pic>
      <p:pic>
        <p:nvPicPr>
          <p:cNvPr id="33798" name="Picture 6" descr="Veľká noc 2021 dátum. Kedy je Veľká noc 2021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28614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102</Words>
  <Application>Microsoft Office PowerPoint</Application>
  <PresentationFormat>Prezentácia na obrazovke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Tok</vt:lpstr>
      <vt:lpstr>VEĽKÁ NOC</vt:lpstr>
      <vt:lpstr>KVETNÁ NEDEĽA</vt:lpstr>
      <vt:lpstr>Prezentácia programu PowerPoint</vt:lpstr>
      <vt:lpstr>ZELENÝ ŠTVRTOK</vt:lpstr>
      <vt:lpstr>BIELA SOBOTA</vt:lpstr>
      <vt:lpstr>Prezentácia programu PowerPoint</vt:lpstr>
      <vt:lpstr>VEĽKONOČNÁ NEDEĽA</vt:lpstr>
      <vt:lpstr>VEĽKONOČNÝ PONDELOK</vt:lpstr>
      <vt:lpstr>Prezentácia programu PowerPoint</vt:lpstr>
      <vt:lpstr>VEĽKONOČNÉ VINŠE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VEĽKÁ NOC</dc:title>
  <dc:creator>Používateľ systému Windows</dc:creator>
  <cp:lastModifiedBy>Skola</cp:lastModifiedBy>
  <cp:revision>1</cp:revision>
  <dcterms:created xsi:type="dcterms:W3CDTF">2021-04-06T10:36:57Z</dcterms:created>
  <dcterms:modified xsi:type="dcterms:W3CDTF">2021-04-08T08:02:44Z</dcterms:modified>
</cp:coreProperties>
</file>