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41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62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65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61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14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90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9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19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23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1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C15A-57CB-4590-B2E5-043A51C9EDFD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0494-3748-4118-AD22-B8206945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80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Dorota I Marzena w Szkocji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Edynburg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72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Wycieczka w góry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19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2432" y="1706079"/>
            <a:ext cx="4968553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197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3842" y="2072702"/>
            <a:ext cx="4776233" cy="3456383"/>
          </a:xfrm>
        </p:spPr>
      </p:pic>
    </p:spTree>
    <p:extLst>
      <p:ext uri="{BB962C8B-B14F-4D97-AF65-F5344CB8AC3E}">
        <p14:creationId xmlns:p14="http://schemas.microsoft.com/office/powerpoint/2010/main" val="83520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Piękne widoki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2132857"/>
            <a:ext cx="6034617" cy="4525962"/>
          </a:xfrm>
        </p:spPr>
      </p:pic>
    </p:spTree>
    <p:extLst>
      <p:ext uri="{BB962C8B-B14F-4D97-AF65-F5344CB8AC3E}">
        <p14:creationId xmlns:p14="http://schemas.microsoft.com/office/powerpoint/2010/main" val="22755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Przylot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032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Nasza szkoła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547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Nauka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5797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Nauka angielskiego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236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Wspaniali nauczyciele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614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Edynburg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1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3173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Zamek w Edynburgu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446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Kwietny zegar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746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</Words>
  <Application>Microsoft Office PowerPoint</Application>
  <PresentationFormat>Pokaz na ekranie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Dorota I Marzena w Szkocji</vt:lpstr>
      <vt:lpstr>Przylot</vt:lpstr>
      <vt:lpstr>Nasza szkoła</vt:lpstr>
      <vt:lpstr>Nauka</vt:lpstr>
      <vt:lpstr>Nauka angielskiego</vt:lpstr>
      <vt:lpstr>Wspaniali nauczyciele</vt:lpstr>
      <vt:lpstr>Edynburg</vt:lpstr>
      <vt:lpstr>Zamek w Edynburgu</vt:lpstr>
      <vt:lpstr>Kwietny zegar</vt:lpstr>
      <vt:lpstr>Wycieczka w góry</vt:lpstr>
      <vt:lpstr>Prezentacja programu PowerPoint</vt:lpstr>
      <vt:lpstr>Prezentacja programu PowerPoint</vt:lpstr>
      <vt:lpstr>Piękne widoki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Dorota I Marzena w Szkocji</dc:title>
  <dc:creator>Dorota</dc:creator>
  <cp:lastModifiedBy>Dorota</cp:lastModifiedBy>
  <cp:revision>3</cp:revision>
  <dcterms:created xsi:type="dcterms:W3CDTF">2019-06-26T15:09:06Z</dcterms:created>
  <dcterms:modified xsi:type="dcterms:W3CDTF">2019-06-26T15:35:15Z</dcterms:modified>
</cp:coreProperties>
</file>